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52110E"/>
    <a:srgbClr val="080607"/>
    <a:srgbClr val="2E0A08"/>
    <a:srgbClr val="1E0806"/>
    <a:srgbClr val="1005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988" autoAdjust="0"/>
  </p:normalViewPr>
  <p:slideViewPr>
    <p:cSldViewPr snapToGrid="0">
      <p:cViewPr varScale="1">
        <p:scale>
          <a:sx n="90" d="100"/>
          <a:sy n="90" d="100"/>
        </p:scale>
        <p:origin x="130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 w="31750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Munka1!$A$2:$A$7</c:f>
              <c:numCache>
                <c:formatCode>General</c:formatCode>
                <c:ptCount val="6"/>
                <c:pt idx="0">
                  <c:v>0</c:v>
                </c:pt>
                <c:pt idx="1">
                  <c:v>0.2</c:v>
                </c:pt>
                <c:pt idx="2">
                  <c:v>0.4</c:v>
                </c:pt>
                <c:pt idx="3">
                  <c:v>0.6</c:v>
                </c:pt>
                <c:pt idx="4">
                  <c:v>0.8</c:v>
                </c:pt>
                <c:pt idx="5">
                  <c:v>1</c:v>
                </c:pt>
              </c:numCache>
            </c:numRef>
          </c:xVal>
          <c:yVal>
            <c:numRef>
              <c:f>Munka1!$B$2:$B$7</c:f>
              <c:numCache>
                <c:formatCode>General</c:formatCode>
                <c:ptCount val="6"/>
                <c:pt idx="0">
                  <c:v>-100</c:v>
                </c:pt>
                <c:pt idx="1">
                  <c:v>-50</c:v>
                </c:pt>
                <c:pt idx="2">
                  <c:v>-10</c:v>
                </c:pt>
                <c:pt idx="3">
                  <c:v>10</c:v>
                </c:pt>
                <c:pt idx="4">
                  <c:v>50</c:v>
                </c:pt>
                <c:pt idx="5">
                  <c:v>80</c:v>
                </c:pt>
              </c:numCache>
            </c:numRef>
          </c:y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Munka1!$B$1</c15:sqref>
                        </c15:formulaRef>
                      </c:ext>
                    </c:extLst>
                    <c:strCache>
                      <c:ptCount val="1"/>
                      <c:pt idx="0">
                        <c:v>.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CAFD-4282-BE52-88BF92C728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30944"/>
        <c:axId val="985232384"/>
      </c:scatterChart>
      <c:valAx>
        <c:axId val="985230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ln w="3175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err="1"/>
                  <a:t>Év</a:t>
                </a:r>
                <a:endParaRPr lang="hu-HU" sz="2000" dirty="0"/>
              </a:p>
            </c:rich>
          </c:tx>
          <c:layout>
            <c:manualLayout>
              <c:xMode val="edge"/>
              <c:yMode val="edge"/>
              <c:x val="0.52348117618110235"/>
              <c:y val="0.919339756438253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ln w="3175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985232384"/>
        <c:crosses val="autoZero"/>
        <c:crossBetween val="midCat"/>
      </c:valAx>
      <c:valAx>
        <c:axId val="98523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ln w="3175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err="1"/>
                  <a:t>Pénz</a:t>
                </a:r>
                <a:endParaRPr lang="hu-HU" sz="20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ln w="3175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985230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thinThick">
      <a:noFill/>
    </a:ln>
    <a:effectLst/>
  </c:spPr>
  <c:txPr>
    <a:bodyPr/>
    <a:lstStyle/>
    <a:p>
      <a:pPr>
        <a:defRPr sz="1200">
          <a:ln w="3175">
            <a:solidFill>
              <a:schemeClr val="bg1"/>
            </a:solidFill>
          </a:ln>
          <a:solidFill>
            <a:schemeClr val="bg1"/>
          </a:solidFill>
        </a:defRPr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34DAE9-D1F1-A383-20FC-0D6F734B9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FCF694A-389C-6AB9-8C20-C5952BBA5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89FF90-CB9C-840A-6E9B-909D8F5C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4B3B6E-671C-100A-D549-850A53C2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CDAA4F3-F828-F5FD-F934-C4E883892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973068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079C9-7A1F-9D48-40C4-E88AC0EDE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F9949FB-99B8-BD97-1682-0B5C20EAE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363AF4-2520-0007-834F-9296DD0A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ACCCC4E-49B3-735C-9ADD-4B370B30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069F1E2-C731-677C-545B-0220610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109675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8503026-D7DF-2FBD-933D-EAFAFBE1C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90A343D-EA88-FC32-89B6-86CED3367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1B2F0C-B0AE-9E9C-BF01-3C233980C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949997-D46B-3695-DA51-102733491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C3154B-E696-31DB-AF7B-4E46C0347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581703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B8EE19-768D-B326-0111-420C305D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C2C9A1-A00B-8637-6E21-C35E6BB04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DD53FEB-D58E-C6D3-1716-D99D0493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52EFDA-8AEE-73D4-3835-4808397A3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05D271F-426A-9C72-5FE2-8DA8581F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428997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880DE-00B5-9A7B-8B61-03773E326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EA2A4B8-E1C1-5E5A-B81D-FBE3B8BB4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AC47812-37B9-C282-AD41-23136DCB4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B69EA9B-AD89-313C-E1D2-2B9712C7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5417362-B6A0-12EC-D9F8-163B116F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083109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06E63D-7AF8-A13B-B32F-EC0EBBC3C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C5DEB7-15F7-7AF6-E6EA-3939AD2C2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A888B4C-23E7-B7F1-3EFB-99083C48B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615D533-CC5A-7EED-969E-38D7C67D6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9DC1147-CFEE-BF7B-8CE3-5E3E2B8F0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B39DF0A-961E-4751-141C-93F7F985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838330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74B245-F943-5DEF-F34A-2A912278E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FA66D9B-5D9B-A4AF-3EF2-0D295F2C0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4502239-FF4E-CCCA-87B3-9FF316A80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C432191-59F0-FC88-E689-89EC739614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EE05AF5-A605-B318-5180-23000A972C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000A20F-2CB1-AA6A-8D29-9153420F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BC86F84-1965-D482-A541-BFC79A87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753488B-918F-D2BC-659E-E4FA470A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04390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EB4208-E4D0-1C3D-7E07-6C54F1A2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BEF90A4-D1D5-0DA8-B7EA-DFF96301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7DE8656-83F4-E144-F992-DD04786E2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65BACEB-ACD5-8648-96CD-4217858F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49269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2C7745B-D607-E53C-C11C-50B82CBA1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C7ECC08-DB84-99B3-513F-3EE6C2BC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9DFB540-C58C-02E6-8DDA-DCA5E65C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8616036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D92B91-0BAB-20F1-4EA3-CF1B86FD4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EF83DD-932F-0747-4FE1-1AA18254F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1D01CB0-62C0-0CEE-B240-454FDEA73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4CDAE8D-E66D-1344-836E-B8544F9CB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FB42169-CB1D-E5DE-C294-2D2F8164A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77DF7A4-87EE-0C51-852A-645EAF5AD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444895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A83BE4-B2EA-4BF7-7263-25730F87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ABC4A1D-FDF7-7EEB-D242-EF0A9CACD6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37BA9E-A157-FFD6-0044-4C4DC4F92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872A050-A3CA-AEAF-9A13-B11E6719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5330DE8-10B5-42FF-EDB4-48977581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F7C0D6E-823D-2774-E48B-A00D39732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2927487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F1FEB4-470D-84BB-1BE9-73C20D47C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6BBBBED-0857-96CA-DD76-CC7A26DFE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53E6E3B-1DEC-FDD8-901B-22DE5F5B9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666EF57E-920B-4A85-9D25-BEDFC33EF166}" type="datetimeFigureOut">
              <a:rPr lang="hu-HU" smtClean="0"/>
              <a:pPr/>
              <a:t>2025. 06. 03.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0AF0235-56B1-2AF0-B8F0-F5FCB0E11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6B90C07-6AAC-6641-CE30-97E65107A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B7103E6-9145-4BD8-B053-81E39A918A46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76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5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B3014800-7E1E-D4DE-BF18-806EA2F63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7832"/>
            <a:ext cx="12192000" cy="18288000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61A31F4C-D965-6ECC-C735-DB6EE571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201738"/>
            <a:ext cx="9144000" cy="1655762"/>
          </a:xfrm>
        </p:spPr>
        <p:txBody>
          <a:bodyPr/>
          <a:lstStyle/>
          <a:p>
            <a:r>
              <a:rPr lang="en-US" sz="2800" u="sng" dirty="0" err="1"/>
              <a:t>Készítette</a:t>
            </a:r>
            <a:r>
              <a:rPr lang="en-US" sz="2800" u="sng" dirty="0"/>
              <a:t>:</a:t>
            </a:r>
          </a:p>
          <a:p>
            <a:r>
              <a:rPr lang="en-US" dirty="0"/>
              <a:t>Szabó Zoárd, Kardos Kevin, Lengyel Csongor</a:t>
            </a:r>
          </a:p>
          <a:p>
            <a:r>
              <a:rPr lang="en-US" dirty="0"/>
              <a:t>(2025.06.03)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593705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4046C-2715-3915-13F2-F91577605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2C5A31-0F80-A1DE-5036-69998C8D5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F8A3C07-29BD-77D3-FDBA-2DFF834CA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42706"/>
            <a:ext cx="12192000" cy="18288000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07F2497D-BD62-9C58-C18D-D8E87FAC2224}"/>
              </a:ext>
            </a:extLst>
          </p:cNvPr>
          <p:cNvSpPr/>
          <p:nvPr/>
        </p:nvSpPr>
        <p:spPr>
          <a:xfrm>
            <a:off x="3124200" y="35727"/>
            <a:ext cx="5638800" cy="523859"/>
          </a:xfrm>
          <a:prstGeom prst="rect">
            <a:avLst/>
          </a:prstGeom>
          <a:solidFill>
            <a:srgbClr val="080607"/>
          </a:solidFill>
          <a:ln>
            <a:solidFill>
              <a:srgbClr val="0806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A </a:t>
            </a:r>
            <a:r>
              <a:rPr lang="en-US" sz="5400" dirty="0" err="1"/>
              <a:t>honlap</a:t>
            </a:r>
            <a:endParaRPr lang="hu-HU" sz="5400" dirty="0"/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54B7B29F-D3DB-3DA7-6278-12222022C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004" y="694523"/>
            <a:ext cx="6611992" cy="3797529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0DA0D22-CD77-FB3E-9E02-15405E759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226" y="595312"/>
            <a:ext cx="6917548" cy="39720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81338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1E0806"/>
            </a:gs>
            <a:gs pos="86000">
              <a:srgbClr val="2E0A08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50E705CD-D114-822A-DBFB-7A131DCF7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801979"/>
            <a:ext cx="12192000" cy="18288000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A7181E2E-DE8A-9ECD-342E-7E1F87BFF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32000" y="743958"/>
            <a:ext cx="8128000" cy="5603679"/>
          </a:xfrm>
          <a:prstGeom prst="rect">
            <a:avLst/>
          </a:prstGeom>
        </p:spPr>
      </p:pic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1CA78B40-7F8F-4E52-B697-3D9515C730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4409078"/>
              </p:ext>
            </p:extLst>
          </p:nvPr>
        </p:nvGraphicFramePr>
        <p:xfrm>
          <a:off x="2032000" y="69537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églalap 11">
            <a:extLst>
              <a:ext uri="{FF2B5EF4-FFF2-40B4-BE49-F238E27FC236}">
                <a16:creationId xmlns:a16="http://schemas.microsoft.com/office/drawing/2014/main" id="{876E4CC4-BE5B-0627-5BC7-1B82E259CEED}"/>
              </a:ext>
            </a:extLst>
          </p:cNvPr>
          <p:cNvSpPr/>
          <p:nvPr/>
        </p:nvSpPr>
        <p:spPr>
          <a:xfrm>
            <a:off x="3124200" y="35727"/>
            <a:ext cx="5638800" cy="523859"/>
          </a:xfrm>
          <a:prstGeom prst="rect">
            <a:avLst/>
          </a:prstGeom>
          <a:solidFill>
            <a:srgbClr val="080607"/>
          </a:solidFill>
          <a:ln>
            <a:solidFill>
              <a:srgbClr val="0806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Profit</a:t>
            </a:r>
            <a:endParaRPr lang="hu-HU" sz="5400" dirty="0"/>
          </a:p>
        </p:txBody>
      </p:sp>
    </p:spTree>
    <p:extLst>
      <p:ext uri="{BB962C8B-B14F-4D97-AF65-F5344CB8AC3E}">
        <p14:creationId xmlns:p14="http://schemas.microsoft.com/office/powerpoint/2010/main" val="25854085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80607"/>
            </a:gs>
            <a:gs pos="100000">
              <a:srgbClr val="52110E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F81FE-3065-38A2-263B-0D41D195A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Fejlesztés</a:t>
            </a:r>
            <a:endParaRPr lang="hu-HU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87A6E7C4-CEFC-F00F-CDC0-8CF9F2881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9619" y="1690688"/>
            <a:ext cx="7574551" cy="4351338"/>
          </a:xfrm>
          <a:prstGeom prst="rect">
            <a:avLst/>
          </a:prstGeom>
        </p:spPr>
      </p:pic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CA540455-221B-BF59-867E-B7CF76325292}"/>
              </a:ext>
            </a:extLst>
          </p:cNvPr>
          <p:cNvCxnSpPr/>
          <p:nvPr/>
        </p:nvCxnSpPr>
        <p:spPr>
          <a:xfrm flipH="1">
            <a:off x="8426745" y="2798763"/>
            <a:ext cx="1943100" cy="86677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DEC78866-3DA5-60A4-9CDD-778CD7188445}"/>
              </a:ext>
            </a:extLst>
          </p:cNvPr>
          <p:cNvCxnSpPr>
            <a:cxnSpLocks/>
          </p:cNvCxnSpPr>
          <p:nvPr/>
        </p:nvCxnSpPr>
        <p:spPr>
          <a:xfrm flipH="1">
            <a:off x="6283842" y="1815307"/>
            <a:ext cx="4447953" cy="701437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3972D988-211A-3993-B525-CE48E58A12AA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5348176" y="5053087"/>
            <a:ext cx="5021669" cy="8441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ED637DC4-2A0A-6119-5FDE-FB92334BF910}"/>
              </a:ext>
            </a:extLst>
          </p:cNvPr>
          <p:cNvSpPr txBox="1"/>
          <p:nvPr/>
        </p:nvSpPr>
        <p:spPr>
          <a:xfrm>
            <a:off x="10912770" y="1550988"/>
            <a:ext cx="1133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Bug fixes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002AD744-8E02-2E9A-71F1-EC20A86E1E6F}"/>
              </a:ext>
            </a:extLst>
          </p:cNvPr>
          <p:cNvSpPr txBox="1"/>
          <p:nvPr/>
        </p:nvSpPr>
        <p:spPr>
          <a:xfrm>
            <a:off x="10369845" y="4814333"/>
            <a:ext cx="1175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Nagyobb </a:t>
            </a:r>
            <a:r>
              <a:rPr lang="en-US" dirty="0" err="1">
                <a:solidFill>
                  <a:schemeClr val="bg1"/>
                </a:solidFill>
              </a:rPr>
              <a:t>tétek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61DE601F-C189-DB74-A037-EFA5564334D4}"/>
              </a:ext>
            </a:extLst>
          </p:cNvPr>
          <p:cNvSpPr txBox="1"/>
          <p:nvPr/>
        </p:nvSpPr>
        <p:spPr>
          <a:xfrm>
            <a:off x="10479382" y="2516744"/>
            <a:ext cx="137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Több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tipus</a:t>
            </a:r>
            <a:endParaRPr lang="hu-HU" dirty="0">
              <a:solidFill>
                <a:schemeClr val="bg1"/>
              </a:solidFill>
            </a:endParaRPr>
          </a:p>
        </p:txBody>
      </p: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12764222-5587-1C54-CBE7-B74AD6A5649F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712618" y="3024576"/>
            <a:ext cx="875212" cy="841781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32F2841C-46BD-F0F6-982F-B069CFFCD629}"/>
              </a:ext>
            </a:extLst>
          </p:cNvPr>
          <p:cNvSpPr txBox="1"/>
          <p:nvPr/>
        </p:nvSpPr>
        <p:spPr>
          <a:xfrm>
            <a:off x="336698" y="2701410"/>
            <a:ext cx="1375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Reklámnak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hely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512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C0000"/>
            </a:gs>
            <a:gs pos="0">
              <a:srgbClr val="52110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AF0190D-752B-6A6E-C316-8FDAD3846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D6A9B30-9678-874B-C706-78961DCD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2025"/>
            <a:ext cx="10515600" cy="1325563"/>
          </a:xfrm>
        </p:spPr>
        <p:txBody>
          <a:bodyPr/>
          <a:lstStyle/>
          <a:p>
            <a:pPr algn="ctr"/>
            <a:r>
              <a:rPr lang="en-US" b="1" dirty="0" err="1"/>
              <a:t>Köszönjük</a:t>
            </a:r>
            <a:r>
              <a:rPr lang="en-US" b="1" dirty="0"/>
              <a:t> a </a:t>
            </a:r>
            <a:r>
              <a:rPr lang="en-US" b="1" dirty="0" err="1"/>
              <a:t>figyelmet</a:t>
            </a:r>
            <a:r>
              <a:rPr lang="en-US" b="1" dirty="0"/>
              <a:t>! 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18126489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31</Words>
  <Application>Microsoft Office PowerPoint</Application>
  <PresentationFormat>Szélesvásznú</PresentationFormat>
  <Paragraphs>13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Fejlesztés</vt:lpstr>
      <vt:lpstr>Köszönjük a figyelmet!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Csongor Lengyel</dc:creator>
  <cp:lastModifiedBy>Csongor Lengyel</cp:lastModifiedBy>
  <cp:revision>3</cp:revision>
  <dcterms:created xsi:type="dcterms:W3CDTF">2025-06-02T21:25:49Z</dcterms:created>
  <dcterms:modified xsi:type="dcterms:W3CDTF">2025-06-03T18:01:39Z</dcterms:modified>
</cp:coreProperties>
</file>

<file path=docProps/thumbnail.jpeg>
</file>